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58" r:id="rId5"/>
    <p:sldId id="275" r:id="rId6"/>
    <p:sldId id="259" r:id="rId7"/>
    <p:sldId id="265" r:id="rId8"/>
    <p:sldId id="266" r:id="rId9"/>
    <p:sldId id="269" r:id="rId10"/>
    <p:sldId id="270" r:id="rId11"/>
    <p:sldId id="271" r:id="rId12"/>
    <p:sldId id="267" r:id="rId13"/>
    <p:sldId id="276" r:id="rId14"/>
    <p:sldId id="272" r:id="rId15"/>
    <p:sldId id="268" r:id="rId16"/>
    <p:sldId id="273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E8097C-99B7-400F-8CD0-314B3CC13173}" v="42" dt="2022-03-29T17:47:15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25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O MAROTTA" userId="50b1f44e-da55-48a5-9914-d08105d30600" providerId="ADAL" clId="{F7E8097C-99B7-400F-8CD0-314B3CC13173}"/>
    <pc:docChg chg="undo redo custSel addSld delSld modSld sldOrd">
      <pc:chgData name="FRANCESCO MAROTTA" userId="50b1f44e-da55-48a5-9914-d08105d30600" providerId="ADAL" clId="{F7E8097C-99B7-400F-8CD0-314B3CC13173}" dt="2022-03-29T17:47:32.969" v="1168" actId="1076"/>
      <pc:docMkLst>
        <pc:docMk/>
      </pc:docMkLst>
      <pc:sldChg chg="modSp modAnim">
        <pc:chgData name="FRANCESCO MAROTTA" userId="50b1f44e-da55-48a5-9914-d08105d30600" providerId="ADAL" clId="{F7E8097C-99B7-400F-8CD0-314B3CC13173}" dt="2022-03-29T08:54:03.877" v="15" actId="404"/>
        <pc:sldMkLst>
          <pc:docMk/>
          <pc:sldMk cId="2474004964" sldId="256"/>
        </pc:sldMkLst>
        <pc:spChg chg="mod">
          <ac:chgData name="FRANCESCO MAROTTA" userId="50b1f44e-da55-48a5-9914-d08105d30600" providerId="ADAL" clId="{F7E8097C-99B7-400F-8CD0-314B3CC13173}" dt="2022-03-29T08:54:03.877" v="15" actId="404"/>
          <ac:spMkLst>
            <pc:docMk/>
            <pc:sldMk cId="2474004964" sldId="256"/>
            <ac:spMk id="3" creationId="{9290D403-F4A2-48A1-9DCD-D7908A44BB4D}"/>
          </ac:spMkLst>
        </pc:spChg>
      </pc:sldChg>
      <pc:sldChg chg="modSp mod">
        <pc:chgData name="FRANCESCO MAROTTA" userId="50b1f44e-da55-48a5-9914-d08105d30600" providerId="ADAL" clId="{F7E8097C-99B7-400F-8CD0-314B3CC13173}" dt="2022-03-29T14:29:02.244" v="964" actId="20577"/>
        <pc:sldMkLst>
          <pc:docMk/>
          <pc:sldMk cId="2693910554" sldId="257"/>
        </pc:sldMkLst>
        <pc:spChg chg="mod">
          <ac:chgData name="FRANCESCO MAROTTA" userId="50b1f44e-da55-48a5-9914-d08105d30600" providerId="ADAL" clId="{F7E8097C-99B7-400F-8CD0-314B3CC13173}" dt="2022-03-29T14:29:02.244" v="964" actId="20577"/>
          <ac:spMkLst>
            <pc:docMk/>
            <pc:sldMk cId="2693910554" sldId="257"/>
            <ac:spMk id="3" creationId="{A05D1882-65DE-484D-B983-8F24ECBDF31D}"/>
          </ac:spMkLst>
        </pc:spChg>
      </pc:sldChg>
      <pc:sldChg chg="addSp delSp modSp mod">
        <pc:chgData name="FRANCESCO MAROTTA" userId="50b1f44e-da55-48a5-9914-d08105d30600" providerId="ADAL" clId="{F7E8097C-99B7-400F-8CD0-314B3CC13173}" dt="2022-03-29T17:17:50.962" v="1010" actId="20577"/>
        <pc:sldMkLst>
          <pc:docMk/>
          <pc:sldMk cId="2861803753" sldId="258"/>
        </pc:sldMkLst>
        <pc:spChg chg="mod">
          <ac:chgData name="FRANCESCO MAROTTA" userId="50b1f44e-da55-48a5-9914-d08105d30600" providerId="ADAL" clId="{F7E8097C-99B7-400F-8CD0-314B3CC13173}" dt="2022-03-29T17:17:50.962" v="1010" actId="20577"/>
          <ac:spMkLst>
            <pc:docMk/>
            <pc:sldMk cId="2861803753" sldId="258"/>
            <ac:spMk id="2" creationId="{793E3554-1D0A-4FE7-968B-21CF8C909EBD}"/>
          </ac:spMkLst>
        </pc:spChg>
        <pc:spChg chg="add del">
          <ac:chgData name="FRANCESCO MAROTTA" userId="50b1f44e-da55-48a5-9914-d08105d30600" providerId="ADAL" clId="{F7E8097C-99B7-400F-8CD0-314B3CC13173}" dt="2022-03-29T17:16:43.070" v="981" actId="26606"/>
          <ac:spMkLst>
            <pc:docMk/>
            <pc:sldMk cId="2861803753" sldId="258"/>
            <ac:spMk id="53" creationId="{BECACB72-3535-4C1F-B618-F4CBD214F4FF}"/>
          </ac:spMkLst>
        </pc:spChg>
        <pc:spChg chg="add del">
          <ac:chgData name="FRANCESCO MAROTTA" userId="50b1f44e-da55-48a5-9914-d08105d30600" providerId="ADAL" clId="{F7E8097C-99B7-400F-8CD0-314B3CC13173}" dt="2022-03-29T17:16:41.482" v="979" actId="26606"/>
          <ac:spMkLst>
            <pc:docMk/>
            <pc:sldMk cId="2861803753" sldId="258"/>
            <ac:spMk id="58" creationId="{A8384FB5-9ADC-4DDC-881B-597D56F5B15D}"/>
          </ac:spMkLst>
        </pc:spChg>
        <pc:spChg chg="add del">
          <ac:chgData name="FRANCESCO MAROTTA" userId="50b1f44e-da55-48a5-9914-d08105d30600" providerId="ADAL" clId="{F7E8097C-99B7-400F-8CD0-314B3CC13173}" dt="2022-03-29T17:16:41.482" v="979" actId="26606"/>
          <ac:spMkLst>
            <pc:docMk/>
            <pc:sldMk cId="2861803753" sldId="258"/>
            <ac:spMk id="60" creationId="{91E5A9A7-95C6-4F4F-B00E-C82E07FE62EF}"/>
          </ac:spMkLst>
        </pc:spChg>
        <pc:spChg chg="add del">
          <ac:chgData name="FRANCESCO MAROTTA" userId="50b1f44e-da55-48a5-9914-d08105d30600" providerId="ADAL" clId="{F7E8097C-99B7-400F-8CD0-314B3CC13173}" dt="2022-03-29T17:16:41.482" v="979" actId="26606"/>
          <ac:spMkLst>
            <pc:docMk/>
            <pc:sldMk cId="2861803753" sldId="258"/>
            <ac:spMk id="62" creationId="{D07DD2DE-F619-49DD-B5E7-03A290FF4ED1}"/>
          </ac:spMkLst>
        </pc:spChg>
        <pc:spChg chg="add del">
          <ac:chgData name="FRANCESCO MAROTTA" userId="50b1f44e-da55-48a5-9914-d08105d30600" providerId="ADAL" clId="{F7E8097C-99B7-400F-8CD0-314B3CC13173}" dt="2022-03-29T17:16:41.482" v="979" actId="26606"/>
          <ac:spMkLst>
            <pc:docMk/>
            <pc:sldMk cId="2861803753" sldId="258"/>
            <ac:spMk id="64" creationId="{85149191-5F60-4A28-AAFF-039F96B0F3EC}"/>
          </ac:spMkLst>
        </pc:spChg>
        <pc:spChg chg="add del">
          <ac:chgData name="FRANCESCO MAROTTA" userId="50b1f44e-da55-48a5-9914-d08105d30600" providerId="ADAL" clId="{F7E8097C-99B7-400F-8CD0-314B3CC13173}" dt="2022-03-29T17:16:41.482" v="979" actId="26606"/>
          <ac:spMkLst>
            <pc:docMk/>
            <pc:sldMk cId="2861803753" sldId="258"/>
            <ac:spMk id="66" creationId="{F8260ED5-17F7-4158-B241-D51DD4CF1B7E}"/>
          </ac:spMkLst>
        </pc:spChg>
        <pc:spChg chg="add del">
          <ac:chgData name="FRANCESCO MAROTTA" userId="50b1f44e-da55-48a5-9914-d08105d30600" providerId="ADAL" clId="{F7E8097C-99B7-400F-8CD0-314B3CC13173}" dt="2022-03-29T17:16:43.070" v="981" actId="26606"/>
          <ac:spMkLst>
            <pc:docMk/>
            <pc:sldMk cId="2861803753" sldId="258"/>
            <ac:spMk id="68" creationId="{767334AB-16BD-4EC7-8C6B-4B5171600933}"/>
          </ac:spMkLst>
        </pc:spChg>
        <pc:spChg chg="add del">
          <ac:chgData name="FRANCESCO MAROTTA" userId="50b1f44e-da55-48a5-9914-d08105d30600" providerId="ADAL" clId="{F7E8097C-99B7-400F-8CD0-314B3CC13173}" dt="2022-03-29T17:16:43.070" v="981" actId="26606"/>
          <ac:spMkLst>
            <pc:docMk/>
            <pc:sldMk cId="2861803753" sldId="258"/>
            <ac:spMk id="69" creationId="{A4E37431-20F0-4DD6-84A9-ED2B644943A2}"/>
          </ac:spMkLst>
        </pc:spChg>
        <pc:spChg chg="add del">
          <ac:chgData name="FRANCESCO MAROTTA" userId="50b1f44e-da55-48a5-9914-d08105d30600" providerId="ADAL" clId="{F7E8097C-99B7-400F-8CD0-314B3CC13173}" dt="2022-03-29T17:16:43.070" v="981" actId="26606"/>
          <ac:spMkLst>
            <pc:docMk/>
            <pc:sldMk cId="2861803753" sldId="258"/>
            <ac:spMk id="70" creationId="{0AE98B72-66C6-4AB4-AF0D-BA830DE86393}"/>
          </ac:spMkLst>
        </pc:spChg>
        <pc:spChg chg="add del">
          <ac:chgData name="FRANCESCO MAROTTA" userId="50b1f44e-da55-48a5-9914-d08105d30600" providerId="ADAL" clId="{F7E8097C-99B7-400F-8CD0-314B3CC13173}" dt="2022-03-29T17:16:43.070" v="981" actId="26606"/>
          <ac:spMkLst>
            <pc:docMk/>
            <pc:sldMk cId="2861803753" sldId="258"/>
            <ac:spMk id="71" creationId="{407EAFC6-733F-403D-BB4D-05A3A28742F1}"/>
          </ac:spMkLst>
        </pc:spChg>
        <pc:spChg chg="add del">
          <ac:chgData name="FRANCESCO MAROTTA" userId="50b1f44e-da55-48a5-9914-d08105d30600" providerId="ADAL" clId="{F7E8097C-99B7-400F-8CD0-314B3CC13173}" dt="2022-03-29T17:16:43.070" v="981" actId="26606"/>
          <ac:spMkLst>
            <pc:docMk/>
            <pc:sldMk cId="2861803753" sldId="258"/>
            <ac:spMk id="72" creationId="{17A36730-4CB0-4F61-AD11-A44C9765833F}"/>
          </ac:spMkLst>
        </pc:spChg>
        <pc:spChg chg="add del">
          <ac:chgData name="FRANCESCO MAROTTA" userId="50b1f44e-da55-48a5-9914-d08105d30600" providerId="ADAL" clId="{F7E8097C-99B7-400F-8CD0-314B3CC13173}" dt="2022-03-29T17:16:43.070" v="981" actId="26606"/>
          <ac:spMkLst>
            <pc:docMk/>
            <pc:sldMk cId="2861803753" sldId="258"/>
            <ac:spMk id="73" creationId="{C69C79E1-F916-4929-A4F3-DE763D4BFA57}"/>
          </ac:spMkLst>
        </pc:spChg>
        <pc:picChg chg="add del mod">
          <ac:chgData name="FRANCESCO MAROTTA" userId="50b1f44e-da55-48a5-9914-d08105d30600" providerId="ADAL" clId="{F7E8097C-99B7-400F-8CD0-314B3CC13173}" dt="2022-03-29T16:41:38.428" v="971"/>
          <ac:picMkLst>
            <pc:docMk/>
            <pc:sldMk cId="2861803753" sldId="258"/>
            <ac:picMk id="4" creationId="{FA7084D4-F9C5-4BD4-96F3-408AF62A5882}"/>
          </ac:picMkLst>
        </pc:picChg>
        <pc:picChg chg="add del">
          <ac:chgData name="FRANCESCO MAROTTA" userId="50b1f44e-da55-48a5-9914-d08105d30600" providerId="ADAL" clId="{F7E8097C-99B7-400F-8CD0-314B3CC13173}" dt="2022-03-29T17:16:02.287" v="973" actId="478"/>
          <ac:picMkLst>
            <pc:docMk/>
            <pc:sldMk cId="2861803753" sldId="258"/>
            <ac:picMk id="5" creationId="{29EECB5B-4D21-4BC0-B94D-DA741E0A3247}"/>
          </ac:picMkLst>
        </pc:picChg>
        <pc:picChg chg="add mod">
          <ac:chgData name="FRANCESCO MAROTTA" userId="50b1f44e-da55-48a5-9914-d08105d30600" providerId="ADAL" clId="{F7E8097C-99B7-400F-8CD0-314B3CC13173}" dt="2022-03-29T17:16:45.762" v="983" actId="1076"/>
          <ac:picMkLst>
            <pc:docMk/>
            <pc:sldMk cId="2861803753" sldId="258"/>
            <ac:picMk id="7" creationId="{0842264A-2326-4114-829D-F85A976EA499}"/>
          </ac:picMkLst>
        </pc:picChg>
      </pc:sldChg>
      <pc:sldChg chg="addSp delSp modSp mod">
        <pc:chgData name="FRANCESCO MAROTTA" userId="50b1f44e-da55-48a5-9914-d08105d30600" providerId="ADAL" clId="{F7E8097C-99B7-400F-8CD0-314B3CC13173}" dt="2022-03-29T14:11:16.102" v="963"/>
        <pc:sldMkLst>
          <pc:docMk/>
          <pc:sldMk cId="3250376665" sldId="259"/>
        </pc:sldMkLst>
        <pc:spChg chg="add mod">
          <ac:chgData name="FRANCESCO MAROTTA" userId="50b1f44e-da55-48a5-9914-d08105d30600" providerId="ADAL" clId="{F7E8097C-99B7-400F-8CD0-314B3CC13173}" dt="2022-03-29T10:14:29.314" v="30" actId="1076"/>
          <ac:spMkLst>
            <pc:docMk/>
            <pc:sldMk cId="3250376665" sldId="259"/>
            <ac:spMk id="5" creationId="{F9AF6998-8253-42EC-89D3-8967630503CC}"/>
          </ac:spMkLst>
        </pc:spChg>
        <pc:spChg chg="add mod">
          <ac:chgData name="FRANCESCO MAROTTA" userId="50b1f44e-da55-48a5-9914-d08105d30600" providerId="ADAL" clId="{F7E8097C-99B7-400F-8CD0-314B3CC13173}" dt="2022-03-29T10:21:21.076" v="73" actId="1076"/>
          <ac:spMkLst>
            <pc:docMk/>
            <pc:sldMk cId="3250376665" sldId="259"/>
            <ac:spMk id="9" creationId="{A9DD3131-2E99-4B3C-B206-31F9C87AEBD4}"/>
          </ac:spMkLst>
        </pc:spChg>
        <pc:spChg chg="add mod">
          <ac:chgData name="FRANCESCO MAROTTA" userId="50b1f44e-da55-48a5-9914-d08105d30600" providerId="ADAL" clId="{F7E8097C-99B7-400F-8CD0-314B3CC13173}" dt="2022-03-29T13:51:55.290" v="850" actId="207"/>
          <ac:spMkLst>
            <pc:docMk/>
            <pc:sldMk cId="3250376665" sldId="259"/>
            <ac:spMk id="11" creationId="{F56622C0-251C-4F6C-89F7-0EA0DCB7AEDE}"/>
          </ac:spMkLst>
        </pc:spChg>
        <pc:spChg chg="add mod">
          <ac:chgData name="FRANCESCO MAROTTA" userId="50b1f44e-da55-48a5-9914-d08105d30600" providerId="ADAL" clId="{F7E8097C-99B7-400F-8CD0-314B3CC13173}" dt="2022-03-29T10:19:34.496" v="61" actId="20577"/>
          <ac:spMkLst>
            <pc:docMk/>
            <pc:sldMk cId="3250376665" sldId="259"/>
            <ac:spMk id="13" creationId="{AACB32CF-90D8-49E5-87C3-974A30A07E75}"/>
          </ac:spMkLst>
        </pc:spChg>
        <pc:spChg chg="add del mod">
          <ac:chgData name="FRANCESCO MAROTTA" userId="50b1f44e-da55-48a5-9914-d08105d30600" providerId="ADAL" clId="{F7E8097C-99B7-400F-8CD0-314B3CC13173}" dt="2022-03-29T14:11:16.102" v="963"/>
          <ac:spMkLst>
            <pc:docMk/>
            <pc:sldMk cId="3250376665" sldId="259"/>
            <ac:spMk id="14" creationId="{5607BB9C-E3C4-442B-AFCA-C85D79CC8C4D}"/>
          </ac:spMkLst>
        </pc:spChg>
        <pc:picChg chg="mod">
          <ac:chgData name="FRANCESCO MAROTTA" userId="50b1f44e-da55-48a5-9914-d08105d30600" providerId="ADAL" clId="{F7E8097C-99B7-400F-8CD0-314B3CC13173}" dt="2022-03-29T10:21:35.994" v="75" actId="1076"/>
          <ac:picMkLst>
            <pc:docMk/>
            <pc:sldMk cId="3250376665" sldId="259"/>
            <ac:picMk id="7" creationId="{DB739844-6CEF-4357-A4C7-C241DC8C0676}"/>
          </ac:picMkLst>
        </pc:picChg>
        <pc:cxnChg chg="add mod">
          <ac:chgData name="FRANCESCO MAROTTA" userId="50b1f44e-da55-48a5-9914-d08105d30600" providerId="ADAL" clId="{F7E8097C-99B7-400F-8CD0-314B3CC13173}" dt="2022-03-29T10:13:14.859" v="18" actId="13822"/>
          <ac:cxnSpMkLst>
            <pc:docMk/>
            <pc:sldMk cId="3250376665" sldId="259"/>
            <ac:cxnSpMk id="4" creationId="{1FCACF1A-FF9E-4CE6-9FA0-720F80CB8DC3}"/>
          </ac:cxnSpMkLst>
        </pc:cxnChg>
        <pc:cxnChg chg="add mod">
          <ac:chgData name="FRANCESCO MAROTTA" userId="50b1f44e-da55-48a5-9914-d08105d30600" providerId="ADAL" clId="{F7E8097C-99B7-400F-8CD0-314B3CC13173}" dt="2022-03-29T10:20:42.968" v="63" actId="13822"/>
          <ac:cxnSpMkLst>
            <pc:docMk/>
            <pc:sldMk cId="3250376665" sldId="259"/>
            <ac:cxnSpMk id="6" creationId="{FC62E170-BE6B-453A-AD43-FC5EAB459F57}"/>
          </ac:cxnSpMkLst>
        </pc:cxnChg>
        <pc:cxnChg chg="add mod">
          <ac:chgData name="FRANCESCO MAROTTA" userId="50b1f44e-da55-48a5-9914-d08105d30600" providerId="ADAL" clId="{F7E8097C-99B7-400F-8CD0-314B3CC13173}" dt="2022-03-29T10:16:43.688" v="33" actId="17032"/>
          <ac:cxnSpMkLst>
            <pc:docMk/>
            <pc:sldMk cId="3250376665" sldId="259"/>
            <ac:cxnSpMk id="8" creationId="{52816F0B-9BF3-42DB-8E95-1C242FFCE280}"/>
          </ac:cxnSpMkLst>
        </pc:cxnChg>
        <pc:cxnChg chg="add mod">
          <ac:chgData name="FRANCESCO MAROTTA" userId="50b1f44e-da55-48a5-9914-d08105d30600" providerId="ADAL" clId="{F7E8097C-99B7-400F-8CD0-314B3CC13173}" dt="2022-03-29T10:17:01.796" v="35" actId="17032"/>
          <ac:cxnSpMkLst>
            <pc:docMk/>
            <pc:sldMk cId="3250376665" sldId="259"/>
            <ac:cxnSpMk id="10" creationId="{2D4419EF-6C75-475A-9B12-5132364E05CA}"/>
          </ac:cxnSpMkLst>
        </pc:cxnChg>
        <pc:cxnChg chg="add del mod">
          <ac:chgData name="FRANCESCO MAROTTA" userId="50b1f44e-da55-48a5-9914-d08105d30600" providerId="ADAL" clId="{F7E8097C-99B7-400F-8CD0-314B3CC13173}" dt="2022-03-29T14:11:09.152" v="960" actId="478"/>
          <ac:cxnSpMkLst>
            <pc:docMk/>
            <pc:sldMk cId="3250376665" sldId="259"/>
            <ac:cxnSpMk id="12" creationId="{4D4B6FD2-87F8-4E94-B529-7B622A9C3AD7}"/>
          </ac:cxnSpMkLst>
        </pc:cxnChg>
      </pc:sldChg>
      <pc:sldChg chg="addSp delSp modSp mod">
        <pc:chgData name="FRANCESCO MAROTTA" userId="50b1f44e-da55-48a5-9914-d08105d30600" providerId="ADAL" clId="{F7E8097C-99B7-400F-8CD0-314B3CC13173}" dt="2022-03-29T17:24:42.306" v="1049" actId="1076"/>
        <pc:sldMkLst>
          <pc:docMk/>
          <pc:sldMk cId="3008755177" sldId="267"/>
        </pc:sldMkLst>
        <pc:spChg chg="add del mod">
          <ac:chgData name="FRANCESCO MAROTTA" userId="50b1f44e-da55-48a5-9914-d08105d30600" providerId="ADAL" clId="{F7E8097C-99B7-400F-8CD0-314B3CC13173}" dt="2022-03-29T13:54:38.532" v="873" actId="478"/>
          <ac:spMkLst>
            <pc:docMk/>
            <pc:sldMk cId="3008755177" sldId="267"/>
            <ac:spMk id="6" creationId="{4E4C6B07-4CDC-4FD0-B84E-EE56ECEBE717}"/>
          </ac:spMkLst>
        </pc:spChg>
        <pc:spChg chg="add del mod">
          <ac:chgData name="FRANCESCO MAROTTA" userId="50b1f44e-da55-48a5-9914-d08105d30600" providerId="ADAL" clId="{F7E8097C-99B7-400F-8CD0-314B3CC13173}" dt="2022-03-29T17:24:16.717" v="1047" actId="478"/>
          <ac:spMkLst>
            <pc:docMk/>
            <pc:sldMk cId="3008755177" sldId="267"/>
            <ac:spMk id="9" creationId="{1A1C9BE9-30A9-47BC-BCC7-D0E18C469A5A}"/>
          </ac:spMkLst>
        </pc:spChg>
        <pc:spChg chg="add del mod">
          <ac:chgData name="FRANCESCO MAROTTA" userId="50b1f44e-da55-48a5-9914-d08105d30600" providerId="ADAL" clId="{F7E8097C-99B7-400F-8CD0-314B3CC13173}" dt="2022-03-29T14:11:01.315" v="959"/>
          <ac:spMkLst>
            <pc:docMk/>
            <pc:sldMk cId="3008755177" sldId="267"/>
            <ac:spMk id="10" creationId="{ED836916-1015-4C8E-A731-A2425D766D8E}"/>
          </ac:spMkLst>
        </pc:spChg>
        <pc:spChg chg="add del mod">
          <ac:chgData name="FRANCESCO MAROTTA" userId="50b1f44e-da55-48a5-9914-d08105d30600" providerId="ADAL" clId="{F7E8097C-99B7-400F-8CD0-314B3CC13173}" dt="2022-03-29T17:24:14.113" v="1046" actId="478"/>
          <ac:spMkLst>
            <pc:docMk/>
            <pc:sldMk cId="3008755177" sldId="267"/>
            <ac:spMk id="12" creationId="{AD6AC844-CF94-4726-BD59-70F7F30ACE10}"/>
          </ac:spMkLst>
        </pc:spChg>
        <pc:picChg chg="del mod">
          <ac:chgData name="FRANCESCO MAROTTA" userId="50b1f44e-da55-48a5-9914-d08105d30600" providerId="ADAL" clId="{F7E8097C-99B7-400F-8CD0-314B3CC13173}" dt="2022-03-29T17:24:12.076" v="1045" actId="478"/>
          <ac:picMkLst>
            <pc:docMk/>
            <pc:sldMk cId="3008755177" sldId="267"/>
            <ac:picMk id="4" creationId="{C20A2B52-9FF0-485A-ACA7-22A904F31AD1}"/>
          </ac:picMkLst>
        </pc:picChg>
        <pc:picChg chg="add mod">
          <ac:chgData name="FRANCESCO MAROTTA" userId="50b1f44e-da55-48a5-9914-d08105d30600" providerId="ADAL" clId="{F7E8097C-99B7-400F-8CD0-314B3CC13173}" dt="2022-03-29T17:24:42.306" v="1049" actId="1076"/>
          <ac:picMkLst>
            <pc:docMk/>
            <pc:sldMk cId="3008755177" sldId="267"/>
            <ac:picMk id="5" creationId="{A44EB5A2-D13F-4E67-8643-69BD38D19F35}"/>
          </ac:picMkLst>
        </pc:picChg>
        <pc:cxnChg chg="add del mod">
          <ac:chgData name="FRANCESCO MAROTTA" userId="50b1f44e-da55-48a5-9914-d08105d30600" providerId="ADAL" clId="{F7E8097C-99B7-400F-8CD0-314B3CC13173}" dt="2022-03-29T13:54:40.831" v="874" actId="478"/>
          <ac:cxnSpMkLst>
            <pc:docMk/>
            <pc:sldMk cId="3008755177" sldId="267"/>
            <ac:cxnSpMk id="5" creationId="{57E43D8C-12C1-4A33-B7B1-50E34B88D2D6}"/>
          </ac:cxnSpMkLst>
        </pc:cxnChg>
        <pc:cxnChg chg="add del mod">
          <ac:chgData name="FRANCESCO MAROTTA" userId="50b1f44e-da55-48a5-9914-d08105d30600" providerId="ADAL" clId="{F7E8097C-99B7-400F-8CD0-314B3CC13173}" dt="2022-03-29T14:11:01.315" v="957" actId="478"/>
          <ac:cxnSpMkLst>
            <pc:docMk/>
            <pc:sldMk cId="3008755177" sldId="267"/>
            <ac:cxnSpMk id="7" creationId="{38DE68F9-B7B6-4670-BE7A-C73CA1E923C4}"/>
          </ac:cxnSpMkLst>
        </pc:cxnChg>
        <pc:cxnChg chg="add del mod">
          <ac:chgData name="FRANCESCO MAROTTA" userId="50b1f44e-da55-48a5-9914-d08105d30600" providerId="ADAL" clId="{F7E8097C-99B7-400F-8CD0-314B3CC13173}" dt="2022-03-29T17:24:14.113" v="1046" actId="478"/>
          <ac:cxnSpMkLst>
            <pc:docMk/>
            <pc:sldMk cId="3008755177" sldId="267"/>
            <ac:cxnSpMk id="8" creationId="{A0657F6F-18EC-4EAC-984F-0D350EBCAD5C}"/>
          </ac:cxnSpMkLst>
        </pc:cxnChg>
        <pc:cxnChg chg="add del mod">
          <ac:chgData name="FRANCESCO MAROTTA" userId="50b1f44e-da55-48a5-9914-d08105d30600" providerId="ADAL" clId="{F7E8097C-99B7-400F-8CD0-314B3CC13173}" dt="2022-03-29T17:24:14.113" v="1046" actId="478"/>
          <ac:cxnSpMkLst>
            <pc:docMk/>
            <pc:sldMk cId="3008755177" sldId="267"/>
            <ac:cxnSpMk id="11" creationId="{4190BB0B-4664-4A04-A1D1-4A9E5D8958B9}"/>
          </ac:cxnSpMkLst>
        </pc:cxnChg>
        <pc:cxnChg chg="add del mod">
          <ac:chgData name="FRANCESCO MAROTTA" userId="50b1f44e-da55-48a5-9914-d08105d30600" providerId="ADAL" clId="{F7E8097C-99B7-400F-8CD0-314B3CC13173}" dt="2022-03-29T14:09:39.662" v="954" actId="478"/>
          <ac:cxnSpMkLst>
            <pc:docMk/>
            <pc:sldMk cId="3008755177" sldId="267"/>
            <ac:cxnSpMk id="14" creationId="{1E7DC6C3-24CC-4A96-AACA-B778A4C631FD}"/>
          </ac:cxnSpMkLst>
        </pc:cxnChg>
      </pc:sldChg>
      <pc:sldChg chg="addSp delSp modSp mod">
        <pc:chgData name="FRANCESCO MAROTTA" userId="50b1f44e-da55-48a5-9914-d08105d30600" providerId="ADAL" clId="{F7E8097C-99B7-400F-8CD0-314B3CC13173}" dt="2022-03-29T17:42:39.817" v="1127" actId="14100"/>
        <pc:sldMkLst>
          <pc:docMk/>
          <pc:sldMk cId="2145043213" sldId="268"/>
        </pc:sldMkLst>
        <pc:picChg chg="add mod">
          <ac:chgData name="FRANCESCO MAROTTA" userId="50b1f44e-da55-48a5-9914-d08105d30600" providerId="ADAL" clId="{F7E8097C-99B7-400F-8CD0-314B3CC13173}" dt="2022-03-29T17:27:04.690" v="1059" actId="1076"/>
          <ac:picMkLst>
            <pc:docMk/>
            <pc:sldMk cId="2145043213" sldId="268"/>
            <ac:picMk id="4" creationId="{C50658FE-DE70-4B1C-994A-ED108CE62400}"/>
          </ac:picMkLst>
        </pc:picChg>
        <pc:picChg chg="add del mod">
          <ac:chgData name="FRANCESCO MAROTTA" userId="50b1f44e-da55-48a5-9914-d08105d30600" providerId="ADAL" clId="{F7E8097C-99B7-400F-8CD0-314B3CC13173}" dt="2022-03-29T17:42:32.606" v="1124" actId="478"/>
          <ac:picMkLst>
            <pc:docMk/>
            <pc:sldMk cId="2145043213" sldId="268"/>
            <ac:picMk id="6" creationId="{58A571C1-C551-47EC-A27B-D9EE7374E4C2}"/>
          </ac:picMkLst>
        </pc:picChg>
        <pc:picChg chg="add mod">
          <ac:chgData name="FRANCESCO MAROTTA" userId="50b1f44e-da55-48a5-9914-d08105d30600" providerId="ADAL" clId="{F7E8097C-99B7-400F-8CD0-314B3CC13173}" dt="2022-03-29T17:42:39.817" v="1127" actId="14100"/>
          <ac:picMkLst>
            <pc:docMk/>
            <pc:sldMk cId="2145043213" sldId="268"/>
            <ac:picMk id="8" creationId="{E0855A4C-E23E-473E-A5BB-67BE967D0CC8}"/>
          </ac:picMkLst>
        </pc:picChg>
        <pc:picChg chg="del">
          <ac:chgData name="FRANCESCO MAROTTA" userId="50b1f44e-da55-48a5-9914-d08105d30600" providerId="ADAL" clId="{F7E8097C-99B7-400F-8CD0-314B3CC13173}" dt="2022-03-29T17:26:11.324" v="1050" actId="478"/>
          <ac:picMkLst>
            <pc:docMk/>
            <pc:sldMk cId="2145043213" sldId="268"/>
            <ac:picMk id="17" creationId="{690A4086-1E30-46C2-9757-9E7EE8000FED}"/>
          </ac:picMkLst>
        </pc:picChg>
        <pc:picChg chg="del">
          <ac:chgData name="FRANCESCO MAROTTA" userId="50b1f44e-da55-48a5-9914-d08105d30600" providerId="ADAL" clId="{F7E8097C-99B7-400F-8CD0-314B3CC13173}" dt="2022-03-29T17:26:45.414" v="1054" actId="478"/>
          <ac:picMkLst>
            <pc:docMk/>
            <pc:sldMk cId="2145043213" sldId="268"/>
            <ac:picMk id="19" creationId="{461FBA8E-0FE6-4575-A93C-7DE03DA27701}"/>
          </ac:picMkLst>
        </pc:picChg>
      </pc:sldChg>
      <pc:sldChg chg="addSp delSp modSp mod">
        <pc:chgData name="FRANCESCO MAROTTA" userId="50b1f44e-da55-48a5-9914-d08105d30600" providerId="ADAL" clId="{F7E8097C-99B7-400F-8CD0-314B3CC13173}" dt="2022-03-29T14:00:59.626" v="900" actId="1076"/>
        <pc:sldMkLst>
          <pc:docMk/>
          <pc:sldMk cId="1387402814" sldId="269"/>
        </pc:sldMkLst>
        <pc:spChg chg="add mod">
          <ac:chgData name="FRANCESCO MAROTTA" userId="50b1f44e-da55-48a5-9914-d08105d30600" providerId="ADAL" clId="{F7E8097C-99B7-400F-8CD0-314B3CC13173}" dt="2022-03-29T14:00:59.626" v="900" actId="1076"/>
          <ac:spMkLst>
            <pc:docMk/>
            <pc:sldMk cId="1387402814" sldId="269"/>
            <ac:spMk id="6" creationId="{175D8C4D-60F2-4B5F-BCF0-EE70434D113D}"/>
          </ac:spMkLst>
        </pc:spChg>
        <pc:spChg chg="add del mod">
          <ac:chgData name="FRANCESCO MAROTTA" userId="50b1f44e-da55-48a5-9914-d08105d30600" providerId="ADAL" clId="{F7E8097C-99B7-400F-8CD0-314B3CC13173}" dt="2022-03-29T14:00:18.280" v="889"/>
          <ac:spMkLst>
            <pc:docMk/>
            <pc:sldMk cId="1387402814" sldId="269"/>
            <ac:spMk id="7" creationId="{A00A6634-9BAB-4378-9BEB-E5863DDB2A67}"/>
          </ac:spMkLst>
        </pc:spChg>
        <pc:spChg chg="add mod">
          <ac:chgData name="FRANCESCO MAROTTA" userId="50b1f44e-da55-48a5-9914-d08105d30600" providerId="ADAL" clId="{F7E8097C-99B7-400F-8CD0-314B3CC13173}" dt="2022-03-29T13:53:27.361" v="861" actId="207"/>
          <ac:spMkLst>
            <pc:docMk/>
            <pc:sldMk cId="1387402814" sldId="269"/>
            <ac:spMk id="9" creationId="{B6AFCAE5-C231-418F-A2D2-B5E00E1F5CDE}"/>
          </ac:spMkLst>
        </pc:spChg>
        <pc:spChg chg="add mod">
          <ac:chgData name="FRANCESCO MAROTTA" userId="50b1f44e-da55-48a5-9914-d08105d30600" providerId="ADAL" clId="{F7E8097C-99B7-400F-8CD0-314B3CC13173}" dt="2022-03-29T13:53:24.137" v="860" actId="1076"/>
          <ac:spMkLst>
            <pc:docMk/>
            <pc:sldMk cId="1387402814" sldId="269"/>
            <ac:spMk id="12" creationId="{B1926592-D4ED-4437-A68B-1BE730179247}"/>
          </ac:spMkLst>
        </pc:spChg>
        <pc:spChg chg="add mod">
          <ac:chgData name="FRANCESCO MAROTTA" userId="50b1f44e-da55-48a5-9914-d08105d30600" providerId="ADAL" clId="{F7E8097C-99B7-400F-8CD0-314B3CC13173}" dt="2022-03-29T13:58:45.526" v="886" actId="1076"/>
          <ac:spMkLst>
            <pc:docMk/>
            <pc:sldMk cId="1387402814" sldId="269"/>
            <ac:spMk id="15" creationId="{77B09AD7-5882-42AB-ADB8-6EFDD8AC18B0}"/>
          </ac:spMkLst>
        </pc:spChg>
        <pc:picChg chg="mod">
          <ac:chgData name="FRANCESCO MAROTTA" userId="50b1f44e-da55-48a5-9914-d08105d30600" providerId="ADAL" clId="{F7E8097C-99B7-400F-8CD0-314B3CC13173}" dt="2022-03-29T10:23:39.953" v="93" actId="1076"/>
          <ac:picMkLst>
            <pc:docMk/>
            <pc:sldMk cId="1387402814" sldId="269"/>
            <ac:picMk id="4" creationId="{8DE75422-2B5B-415F-85EC-6DB2A2D1BCD2}"/>
          </ac:picMkLst>
        </pc:picChg>
        <pc:cxnChg chg="add mod">
          <ac:chgData name="FRANCESCO MAROTTA" userId="50b1f44e-da55-48a5-9914-d08105d30600" providerId="ADAL" clId="{F7E8097C-99B7-400F-8CD0-314B3CC13173}" dt="2022-03-29T13:52:53.827" v="855" actId="13822"/>
          <ac:cxnSpMkLst>
            <pc:docMk/>
            <pc:sldMk cId="1387402814" sldId="269"/>
            <ac:cxnSpMk id="5" creationId="{47013C8A-D092-4A9C-A395-88D188ECA2E0}"/>
          </ac:cxnSpMkLst>
        </pc:cxnChg>
        <pc:cxnChg chg="add mod">
          <ac:chgData name="FRANCESCO MAROTTA" userId="50b1f44e-da55-48a5-9914-d08105d30600" providerId="ADAL" clId="{F7E8097C-99B7-400F-8CD0-314B3CC13173}" dt="2022-03-29T13:53:04.724" v="858" actId="13822"/>
          <ac:cxnSpMkLst>
            <pc:docMk/>
            <pc:sldMk cId="1387402814" sldId="269"/>
            <ac:cxnSpMk id="8" creationId="{7CB99A4D-652A-4A75-9564-56C2FA26DED9}"/>
          </ac:cxnSpMkLst>
        </pc:cxnChg>
        <pc:cxnChg chg="add mod">
          <ac:chgData name="FRANCESCO MAROTTA" userId="50b1f44e-da55-48a5-9914-d08105d30600" providerId="ADAL" clId="{F7E8097C-99B7-400F-8CD0-314B3CC13173}" dt="2022-03-29T13:53:01.938" v="857" actId="13822"/>
          <ac:cxnSpMkLst>
            <pc:docMk/>
            <pc:sldMk cId="1387402814" sldId="269"/>
            <ac:cxnSpMk id="11" creationId="{9C15AD0D-140F-4595-9C59-E39629F411A4}"/>
          </ac:cxnSpMkLst>
        </pc:cxnChg>
        <pc:cxnChg chg="add mod">
          <ac:chgData name="FRANCESCO MAROTTA" userId="50b1f44e-da55-48a5-9914-d08105d30600" providerId="ADAL" clId="{F7E8097C-99B7-400F-8CD0-314B3CC13173}" dt="2022-03-29T13:58:33.319" v="882" actId="1076"/>
          <ac:cxnSpMkLst>
            <pc:docMk/>
            <pc:sldMk cId="1387402814" sldId="269"/>
            <ac:cxnSpMk id="14" creationId="{2AC01A99-7E5F-4F2B-9B7D-3C3834049ED9}"/>
          </ac:cxnSpMkLst>
        </pc:cxnChg>
      </pc:sldChg>
      <pc:sldChg chg="addSp delSp modSp mod">
        <pc:chgData name="FRANCESCO MAROTTA" userId="50b1f44e-da55-48a5-9914-d08105d30600" providerId="ADAL" clId="{F7E8097C-99B7-400F-8CD0-314B3CC13173}" dt="2022-03-29T17:47:32.969" v="1168" actId="1076"/>
        <pc:sldMkLst>
          <pc:docMk/>
          <pc:sldMk cId="2365377384" sldId="272"/>
        </pc:sldMkLst>
        <pc:grpChg chg="del mod">
          <ac:chgData name="FRANCESCO MAROTTA" userId="50b1f44e-da55-48a5-9914-d08105d30600" providerId="ADAL" clId="{F7E8097C-99B7-400F-8CD0-314B3CC13173}" dt="2022-03-29T17:47:15.462" v="1157"/>
          <ac:grpSpMkLst>
            <pc:docMk/>
            <pc:sldMk cId="2365377384" sldId="272"/>
            <ac:grpSpMk id="12" creationId="{21774A76-88FF-4766-B4E0-53A69A52A343}"/>
          </ac:grpSpMkLst>
        </pc:grpChg>
        <pc:picChg chg="del">
          <ac:chgData name="FRANCESCO MAROTTA" userId="50b1f44e-da55-48a5-9914-d08105d30600" providerId="ADAL" clId="{F7E8097C-99B7-400F-8CD0-314B3CC13173}" dt="2022-03-29T17:47:10.965" v="1155" actId="478"/>
          <ac:picMkLst>
            <pc:docMk/>
            <pc:sldMk cId="2365377384" sldId="272"/>
            <ac:picMk id="5" creationId="{BC2D5A66-3B1E-46D7-8D3E-2F731516E87B}"/>
          </ac:picMkLst>
        </pc:picChg>
        <pc:picChg chg="del">
          <ac:chgData name="FRANCESCO MAROTTA" userId="50b1f44e-da55-48a5-9914-d08105d30600" providerId="ADAL" clId="{F7E8097C-99B7-400F-8CD0-314B3CC13173}" dt="2022-03-29T17:47:17.562" v="1162" actId="478"/>
          <ac:picMkLst>
            <pc:docMk/>
            <pc:sldMk cId="2365377384" sldId="272"/>
            <ac:picMk id="6" creationId="{C769FBE7-EB37-452E-8866-2FF85A9EB96A}"/>
          </ac:picMkLst>
        </pc:picChg>
        <pc:picChg chg="del">
          <ac:chgData name="FRANCESCO MAROTTA" userId="50b1f44e-da55-48a5-9914-d08105d30600" providerId="ADAL" clId="{F7E8097C-99B7-400F-8CD0-314B3CC13173}" dt="2022-03-29T17:47:18.990" v="1164" actId="478"/>
          <ac:picMkLst>
            <pc:docMk/>
            <pc:sldMk cId="2365377384" sldId="272"/>
            <ac:picMk id="7" creationId="{F546FDFB-2CD2-4349-A0A7-20499C14DD69}"/>
          </ac:picMkLst>
        </pc:picChg>
        <pc:picChg chg="del">
          <ac:chgData name="FRANCESCO MAROTTA" userId="50b1f44e-da55-48a5-9914-d08105d30600" providerId="ADAL" clId="{F7E8097C-99B7-400F-8CD0-314B3CC13173}" dt="2022-03-29T17:47:18.505" v="1163" actId="478"/>
          <ac:picMkLst>
            <pc:docMk/>
            <pc:sldMk cId="2365377384" sldId="272"/>
            <ac:picMk id="8" creationId="{695D97A1-685B-4CAE-855C-A6BC8FEB9A51}"/>
          </ac:picMkLst>
        </pc:picChg>
        <pc:picChg chg="add mod">
          <ac:chgData name="FRANCESCO MAROTTA" userId="50b1f44e-da55-48a5-9914-d08105d30600" providerId="ADAL" clId="{F7E8097C-99B7-400F-8CD0-314B3CC13173}" dt="2022-03-29T17:47:32.969" v="1168" actId="1076"/>
          <ac:picMkLst>
            <pc:docMk/>
            <pc:sldMk cId="2365377384" sldId="272"/>
            <ac:picMk id="16" creationId="{055D3582-B4C1-4B1C-B721-824F3962084F}"/>
          </ac:picMkLst>
        </pc:picChg>
        <pc:inkChg chg="add del">
          <ac:chgData name="FRANCESCO MAROTTA" userId="50b1f44e-da55-48a5-9914-d08105d30600" providerId="ADAL" clId="{F7E8097C-99B7-400F-8CD0-314B3CC13173}" dt="2022-03-29T17:46:22.396" v="1147" actId="9405"/>
          <ac:inkMkLst>
            <pc:docMk/>
            <pc:sldMk cId="2365377384" sldId="272"/>
            <ac:inkMk id="3" creationId="{519ABA98-1CE2-46FA-AA76-0FACA7147EBE}"/>
          </ac:inkMkLst>
        </pc:inkChg>
        <pc:inkChg chg="add del">
          <ac:chgData name="FRANCESCO MAROTTA" userId="50b1f44e-da55-48a5-9914-d08105d30600" providerId="ADAL" clId="{F7E8097C-99B7-400F-8CD0-314B3CC13173}" dt="2022-03-29T17:47:15.462" v="1158"/>
          <ac:inkMkLst>
            <pc:docMk/>
            <pc:sldMk cId="2365377384" sldId="272"/>
            <ac:inkMk id="4" creationId="{C563CE3A-95D6-478F-ADCA-17031DA45068}"/>
          </ac:inkMkLst>
        </pc:inkChg>
        <pc:inkChg chg="add del mod">
          <ac:chgData name="FRANCESCO MAROTTA" userId="50b1f44e-da55-48a5-9914-d08105d30600" providerId="ADAL" clId="{F7E8097C-99B7-400F-8CD0-314B3CC13173}" dt="2022-03-29T17:47:15.462" v="1157"/>
          <ac:inkMkLst>
            <pc:docMk/>
            <pc:sldMk cId="2365377384" sldId="272"/>
            <ac:inkMk id="9" creationId="{3810B37D-9961-40B3-A2C7-468022DD29D1}"/>
          </ac:inkMkLst>
        </pc:inkChg>
        <pc:inkChg chg="add del mod">
          <ac:chgData name="FRANCESCO MAROTTA" userId="50b1f44e-da55-48a5-9914-d08105d30600" providerId="ADAL" clId="{F7E8097C-99B7-400F-8CD0-314B3CC13173}" dt="2022-03-29T17:47:15.462" v="1160"/>
          <ac:inkMkLst>
            <pc:docMk/>
            <pc:sldMk cId="2365377384" sldId="272"/>
            <ac:inkMk id="10" creationId="{648EA99F-F983-4C63-9F03-C6E867718D06}"/>
          </ac:inkMkLst>
        </pc:inkChg>
        <pc:inkChg chg="add del">
          <ac:chgData name="FRANCESCO MAROTTA" userId="50b1f44e-da55-48a5-9914-d08105d30600" providerId="ADAL" clId="{F7E8097C-99B7-400F-8CD0-314B3CC13173}" dt="2022-03-29T17:47:15.462" v="1159"/>
          <ac:inkMkLst>
            <pc:docMk/>
            <pc:sldMk cId="2365377384" sldId="272"/>
            <ac:inkMk id="11" creationId="{2B2C0D14-1979-4135-9644-5414A78FAE6A}"/>
          </ac:inkMkLst>
        </pc:inkChg>
        <pc:inkChg chg="add del">
          <ac:chgData name="FRANCESCO MAROTTA" userId="50b1f44e-da55-48a5-9914-d08105d30600" providerId="ADAL" clId="{F7E8097C-99B7-400F-8CD0-314B3CC13173}" dt="2022-03-29T17:47:15.462" v="1161"/>
          <ac:inkMkLst>
            <pc:docMk/>
            <pc:sldMk cId="2365377384" sldId="272"/>
            <ac:inkMk id="13" creationId="{AB31CCC7-3596-4DBB-ACAA-F1C7A205E14D}"/>
          </ac:inkMkLst>
        </pc:inkChg>
        <pc:inkChg chg="add del">
          <ac:chgData name="FRANCESCO MAROTTA" userId="50b1f44e-da55-48a5-9914-d08105d30600" providerId="ADAL" clId="{F7E8097C-99B7-400F-8CD0-314B3CC13173}" dt="2022-03-29T17:47:15.462" v="1156"/>
          <ac:inkMkLst>
            <pc:docMk/>
            <pc:sldMk cId="2365377384" sldId="272"/>
            <ac:inkMk id="14" creationId="{2FFC9271-B566-4FC8-B78D-724120DA2522}"/>
          </ac:inkMkLst>
        </pc:inkChg>
      </pc:sldChg>
      <pc:sldChg chg="addSp modSp mod">
        <pc:chgData name="FRANCESCO MAROTTA" userId="50b1f44e-da55-48a5-9914-d08105d30600" providerId="ADAL" clId="{F7E8097C-99B7-400F-8CD0-314B3CC13173}" dt="2022-03-29T10:34:39.189" v="184" actId="1076"/>
        <pc:sldMkLst>
          <pc:docMk/>
          <pc:sldMk cId="2320933273" sldId="273"/>
        </pc:sldMkLst>
        <pc:spChg chg="add mod">
          <ac:chgData name="FRANCESCO MAROTTA" userId="50b1f44e-da55-48a5-9914-d08105d30600" providerId="ADAL" clId="{F7E8097C-99B7-400F-8CD0-314B3CC13173}" dt="2022-03-29T10:34:39.189" v="184" actId="1076"/>
          <ac:spMkLst>
            <pc:docMk/>
            <pc:sldMk cId="2320933273" sldId="273"/>
            <ac:spMk id="6" creationId="{8F7F6DA2-1B48-44CA-A4BB-066547756164}"/>
          </ac:spMkLst>
        </pc:spChg>
        <pc:cxnChg chg="add mod">
          <ac:chgData name="FRANCESCO MAROTTA" userId="50b1f44e-da55-48a5-9914-d08105d30600" providerId="ADAL" clId="{F7E8097C-99B7-400F-8CD0-314B3CC13173}" dt="2022-03-29T10:33:47.523" v="172" actId="13822"/>
          <ac:cxnSpMkLst>
            <pc:docMk/>
            <pc:sldMk cId="2320933273" sldId="273"/>
            <ac:cxnSpMk id="4" creationId="{BA8EF2A9-949C-42DB-970E-AB0B842DBC9C}"/>
          </ac:cxnSpMkLst>
        </pc:cxnChg>
      </pc:sldChg>
      <pc:sldChg chg="addSp delSp modSp add mod ord">
        <pc:chgData name="FRANCESCO MAROTTA" userId="50b1f44e-da55-48a5-9914-d08105d30600" providerId="ADAL" clId="{F7E8097C-99B7-400F-8CD0-314B3CC13173}" dt="2022-03-29T17:40:09.090" v="1107" actId="1076"/>
        <pc:sldMkLst>
          <pc:docMk/>
          <pc:sldMk cId="12998041" sldId="274"/>
        </pc:sldMkLst>
        <pc:spChg chg="mod">
          <ac:chgData name="FRANCESCO MAROTTA" userId="50b1f44e-da55-48a5-9914-d08105d30600" providerId="ADAL" clId="{F7E8097C-99B7-400F-8CD0-314B3CC13173}" dt="2022-03-29T17:17:58.144" v="1012" actId="20577"/>
          <ac:spMkLst>
            <pc:docMk/>
            <pc:sldMk cId="12998041" sldId="274"/>
            <ac:spMk id="2" creationId="{793E3554-1D0A-4FE7-968B-21CF8C909EBD}"/>
          </ac:spMkLst>
        </pc:spChg>
        <pc:picChg chg="add del mod">
          <ac:chgData name="FRANCESCO MAROTTA" userId="50b1f44e-da55-48a5-9914-d08105d30600" providerId="ADAL" clId="{F7E8097C-99B7-400F-8CD0-314B3CC13173}" dt="2022-03-29T17:40:03.952" v="1105" actId="478"/>
          <ac:picMkLst>
            <pc:docMk/>
            <pc:sldMk cId="12998041" sldId="274"/>
            <ac:picMk id="4" creationId="{46B808A7-E7B4-4C11-AAC5-4F9CAF6098DA}"/>
          </ac:picMkLst>
        </pc:picChg>
        <pc:picChg chg="add mod">
          <ac:chgData name="FRANCESCO MAROTTA" userId="50b1f44e-da55-48a5-9914-d08105d30600" providerId="ADAL" clId="{F7E8097C-99B7-400F-8CD0-314B3CC13173}" dt="2022-03-29T17:40:09.090" v="1107" actId="1076"/>
          <ac:picMkLst>
            <pc:docMk/>
            <pc:sldMk cId="12998041" sldId="274"/>
            <ac:picMk id="6" creationId="{01F2DE4F-9DAA-40B9-8E48-96B34D665908}"/>
          </ac:picMkLst>
        </pc:picChg>
        <pc:picChg chg="del">
          <ac:chgData name="FRANCESCO MAROTTA" userId="50b1f44e-da55-48a5-9914-d08105d30600" providerId="ADAL" clId="{F7E8097C-99B7-400F-8CD0-314B3CC13173}" dt="2022-03-29T17:17:32.466" v="1002" actId="478"/>
          <ac:picMkLst>
            <pc:docMk/>
            <pc:sldMk cId="12998041" sldId="274"/>
            <ac:picMk id="7" creationId="{0842264A-2326-4114-829D-F85A976EA499}"/>
          </ac:picMkLst>
        </pc:picChg>
      </pc:sldChg>
      <pc:sldChg chg="addSp delSp modSp add mod ord">
        <pc:chgData name="FRANCESCO MAROTTA" userId="50b1f44e-da55-48a5-9914-d08105d30600" providerId="ADAL" clId="{F7E8097C-99B7-400F-8CD0-314B3CC13173}" dt="2022-03-29T17:30:21.430" v="1083"/>
        <pc:sldMkLst>
          <pc:docMk/>
          <pc:sldMk cId="347525747" sldId="275"/>
        </pc:sldMkLst>
        <pc:spChg chg="mod">
          <ac:chgData name="FRANCESCO MAROTTA" userId="50b1f44e-da55-48a5-9914-d08105d30600" providerId="ADAL" clId="{F7E8097C-99B7-400F-8CD0-314B3CC13173}" dt="2022-03-29T17:22:21.034" v="1042" actId="27636"/>
          <ac:spMkLst>
            <pc:docMk/>
            <pc:sldMk cId="347525747" sldId="275"/>
            <ac:spMk id="2" creationId="{793E3554-1D0A-4FE7-968B-21CF8C909EBD}"/>
          </ac:spMkLst>
        </pc:spChg>
        <pc:picChg chg="del">
          <ac:chgData name="FRANCESCO MAROTTA" userId="50b1f44e-da55-48a5-9914-d08105d30600" providerId="ADAL" clId="{F7E8097C-99B7-400F-8CD0-314B3CC13173}" dt="2022-03-29T17:18:49.926" v="1016" actId="478"/>
          <ac:picMkLst>
            <pc:docMk/>
            <pc:sldMk cId="347525747" sldId="275"/>
            <ac:picMk id="4" creationId="{46B808A7-E7B4-4C11-AAC5-4F9CAF6098DA}"/>
          </ac:picMkLst>
        </pc:picChg>
        <pc:picChg chg="add del">
          <ac:chgData name="FRANCESCO MAROTTA" userId="50b1f44e-da55-48a5-9914-d08105d30600" providerId="ADAL" clId="{F7E8097C-99B7-400F-8CD0-314B3CC13173}" dt="2022-03-29T17:19:01.509" v="1018" actId="478"/>
          <ac:picMkLst>
            <pc:docMk/>
            <pc:sldMk cId="347525747" sldId="275"/>
            <ac:picMk id="5" creationId="{F1EA6E39-E8E0-4262-98D8-72F6C5FF4EDA}"/>
          </ac:picMkLst>
        </pc:picChg>
        <pc:picChg chg="add mod">
          <ac:chgData name="FRANCESCO MAROTTA" userId="50b1f44e-da55-48a5-9914-d08105d30600" providerId="ADAL" clId="{F7E8097C-99B7-400F-8CD0-314B3CC13173}" dt="2022-03-29T17:22:10.105" v="1022" actId="1076"/>
          <ac:picMkLst>
            <pc:docMk/>
            <pc:sldMk cId="347525747" sldId="275"/>
            <ac:picMk id="7" creationId="{C3288EC6-0475-42AF-958A-58B6CDE8C422}"/>
          </ac:picMkLst>
        </pc:picChg>
        <pc:picChg chg="add mod">
          <ac:chgData name="FRANCESCO MAROTTA" userId="50b1f44e-da55-48a5-9914-d08105d30600" providerId="ADAL" clId="{F7E8097C-99B7-400F-8CD0-314B3CC13173}" dt="2022-03-29T17:22:08.010" v="1021" actId="1076"/>
          <ac:picMkLst>
            <pc:docMk/>
            <pc:sldMk cId="347525747" sldId="275"/>
            <ac:picMk id="9" creationId="{4C2C6B0C-4082-45F4-9A4C-557DA2824C8C}"/>
          </ac:picMkLst>
        </pc:picChg>
      </pc:sldChg>
      <pc:sldChg chg="addSp delSp modSp add del mod delDesignElem chgLayout">
        <pc:chgData name="FRANCESCO MAROTTA" userId="50b1f44e-da55-48a5-9914-d08105d30600" providerId="ADAL" clId="{F7E8097C-99B7-400F-8CD0-314B3CC13173}" dt="2022-03-29T17:28:23.040" v="1066" actId="47"/>
        <pc:sldMkLst>
          <pc:docMk/>
          <pc:sldMk cId="3451342680" sldId="276"/>
        </pc:sldMkLst>
        <pc:spChg chg="mod ord">
          <ac:chgData name="FRANCESCO MAROTTA" userId="50b1f44e-da55-48a5-9914-d08105d30600" providerId="ADAL" clId="{F7E8097C-99B7-400F-8CD0-314B3CC13173}" dt="2022-03-29T17:28:17.997" v="1065" actId="700"/>
          <ac:spMkLst>
            <pc:docMk/>
            <pc:sldMk cId="3451342680" sldId="276"/>
            <ac:spMk id="2" creationId="{6C0937FD-3195-4E6E-AA7F-8D790A0A8ABA}"/>
          </ac:spMkLst>
        </pc:spChg>
        <pc:spChg chg="add del mod ord">
          <ac:chgData name="FRANCESCO MAROTTA" userId="50b1f44e-da55-48a5-9914-d08105d30600" providerId="ADAL" clId="{F7E8097C-99B7-400F-8CD0-314B3CC13173}" dt="2022-03-29T17:28:17.997" v="1065" actId="700"/>
          <ac:spMkLst>
            <pc:docMk/>
            <pc:sldMk cId="3451342680" sldId="276"/>
            <ac:spMk id="6" creationId="{B3E69225-1E09-4533-964B-CD3C79DE7E85}"/>
          </ac:spMkLst>
        </pc:spChg>
        <pc:spChg chg="add del">
          <ac:chgData name="FRANCESCO MAROTTA" userId="50b1f44e-da55-48a5-9914-d08105d30600" providerId="ADAL" clId="{F7E8097C-99B7-400F-8CD0-314B3CC13173}" dt="2022-03-29T17:28:17.997" v="1065" actId="700"/>
          <ac:spMkLst>
            <pc:docMk/>
            <pc:sldMk cId="3451342680" sldId="276"/>
            <ac:spMk id="30" creationId="{A9C02875-D457-4487-AAF9-C9DA51EED398}"/>
          </ac:spMkLst>
        </pc:spChg>
        <pc:picChg chg="add del">
          <ac:chgData name="FRANCESCO MAROTTA" userId="50b1f44e-da55-48a5-9914-d08105d30600" providerId="ADAL" clId="{F7E8097C-99B7-400F-8CD0-314B3CC13173}" dt="2022-03-29T17:28:01.552" v="1063" actId="22"/>
          <ac:picMkLst>
            <pc:docMk/>
            <pc:sldMk cId="3451342680" sldId="276"/>
            <ac:picMk id="4" creationId="{D09859AD-4BCD-404F-9844-87DF9382BC87}"/>
          </ac:picMkLst>
        </pc:picChg>
        <pc:picChg chg="del">
          <ac:chgData name="FRANCESCO MAROTTA" userId="50b1f44e-da55-48a5-9914-d08105d30600" providerId="ADAL" clId="{F7E8097C-99B7-400F-8CD0-314B3CC13173}" dt="2022-03-29T17:27:52.024" v="1061" actId="478"/>
          <ac:picMkLst>
            <pc:docMk/>
            <pc:sldMk cId="3451342680" sldId="276"/>
            <ac:picMk id="5" creationId="{A44EB5A2-D13F-4E67-8643-69BD38D19F35}"/>
          </ac:picMkLst>
        </pc:picChg>
      </pc:sldChg>
      <pc:sldChg chg="addSp delSp modSp add mod ord">
        <pc:chgData name="FRANCESCO MAROTTA" userId="50b1f44e-da55-48a5-9914-d08105d30600" providerId="ADAL" clId="{F7E8097C-99B7-400F-8CD0-314B3CC13173}" dt="2022-03-29T17:44:56.253" v="1145" actId="1076"/>
        <pc:sldMkLst>
          <pc:docMk/>
          <pc:sldMk cId="4292117755" sldId="276"/>
        </pc:sldMkLst>
        <pc:spChg chg="mod">
          <ac:chgData name="FRANCESCO MAROTTA" userId="50b1f44e-da55-48a5-9914-d08105d30600" providerId="ADAL" clId="{F7E8097C-99B7-400F-8CD0-314B3CC13173}" dt="2022-03-29T17:28:45.064" v="1071"/>
          <ac:spMkLst>
            <pc:docMk/>
            <pc:sldMk cId="4292117755" sldId="276"/>
            <ac:spMk id="2" creationId="{6C0937FD-3195-4E6E-AA7F-8D790A0A8ABA}"/>
          </ac:spMkLst>
        </pc:spChg>
        <pc:spChg chg="del">
          <ac:chgData name="FRANCESCO MAROTTA" userId="50b1f44e-da55-48a5-9914-d08105d30600" providerId="ADAL" clId="{F7E8097C-99B7-400F-8CD0-314B3CC13173}" dt="2022-03-29T17:28:57.691" v="1073" actId="478"/>
          <ac:spMkLst>
            <pc:docMk/>
            <pc:sldMk cId="4292117755" sldId="276"/>
            <ac:spMk id="6" creationId="{175D8C4D-60F2-4B5F-BCF0-EE70434D113D}"/>
          </ac:spMkLst>
        </pc:spChg>
        <pc:spChg chg="del">
          <ac:chgData name="FRANCESCO MAROTTA" userId="50b1f44e-da55-48a5-9914-d08105d30600" providerId="ADAL" clId="{F7E8097C-99B7-400F-8CD0-314B3CC13173}" dt="2022-03-29T17:28:57.691" v="1073" actId="478"/>
          <ac:spMkLst>
            <pc:docMk/>
            <pc:sldMk cId="4292117755" sldId="276"/>
            <ac:spMk id="9" creationId="{B6AFCAE5-C231-418F-A2D2-B5E00E1F5CDE}"/>
          </ac:spMkLst>
        </pc:spChg>
        <pc:spChg chg="del">
          <ac:chgData name="FRANCESCO MAROTTA" userId="50b1f44e-da55-48a5-9914-d08105d30600" providerId="ADAL" clId="{F7E8097C-99B7-400F-8CD0-314B3CC13173}" dt="2022-03-29T17:28:57.691" v="1073" actId="478"/>
          <ac:spMkLst>
            <pc:docMk/>
            <pc:sldMk cId="4292117755" sldId="276"/>
            <ac:spMk id="12" creationId="{B1926592-D4ED-4437-A68B-1BE730179247}"/>
          </ac:spMkLst>
        </pc:spChg>
        <pc:spChg chg="del">
          <ac:chgData name="FRANCESCO MAROTTA" userId="50b1f44e-da55-48a5-9914-d08105d30600" providerId="ADAL" clId="{F7E8097C-99B7-400F-8CD0-314B3CC13173}" dt="2022-03-29T17:29:00.831" v="1075" actId="478"/>
          <ac:spMkLst>
            <pc:docMk/>
            <pc:sldMk cId="4292117755" sldId="276"/>
            <ac:spMk id="15" creationId="{77B09AD7-5882-42AB-ADB8-6EFDD8AC18B0}"/>
          </ac:spMkLst>
        </pc:spChg>
        <pc:spChg chg="add del mod">
          <ac:chgData name="FRANCESCO MAROTTA" userId="50b1f44e-da55-48a5-9914-d08105d30600" providerId="ADAL" clId="{F7E8097C-99B7-400F-8CD0-314B3CC13173}" dt="2022-03-29T17:29:07.161" v="1078" actId="478"/>
          <ac:spMkLst>
            <pc:docMk/>
            <pc:sldMk cId="4292117755" sldId="276"/>
            <ac:spMk id="16" creationId="{4AFC92B1-286E-479B-9645-D3E837A08571}"/>
          </ac:spMkLst>
        </pc:spChg>
        <pc:spChg chg="add mod ord">
          <ac:chgData name="FRANCESCO MAROTTA" userId="50b1f44e-da55-48a5-9914-d08105d30600" providerId="ADAL" clId="{F7E8097C-99B7-400F-8CD0-314B3CC13173}" dt="2022-03-29T17:41:50.057" v="1123" actId="1076"/>
          <ac:spMkLst>
            <pc:docMk/>
            <pc:sldMk cId="4292117755" sldId="276"/>
            <ac:spMk id="20" creationId="{6DC54DFE-7730-46C6-995D-A5E9D4BA931E}"/>
          </ac:spMkLst>
        </pc:spChg>
        <pc:spChg chg="add mod">
          <ac:chgData name="FRANCESCO MAROTTA" userId="50b1f44e-da55-48a5-9914-d08105d30600" providerId="ADAL" clId="{F7E8097C-99B7-400F-8CD0-314B3CC13173}" dt="2022-03-29T17:44:56.253" v="1145" actId="1076"/>
          <ac:spMkLst>
            <pc:docMk/>
            <pc:sldMk cId="4292117755" sldId="276"/>
            <ac:spMk id="23" creationId="{3C874939-58CD-410F-9679-473C52395133}"/>
          </ac:spMkLst>
        </pc:spChg>
        <pc:picChg chg="del">
          <ac:chgData name="FRANCESCO MAROTTA" userId="50b1f44e-da55-48a5-9914-d08105d30600" providerId="ADAL" clId="{F7E8097C-99B7-400F-8CD0-314B3CC13173}" dt="2022-03-29T17:28:54.340" v="1072" actId="478"/>
          <ac:picMkLst>
            <pc:docMk/>
            <pc:sldMk cId="4292117755" sldId="276"/>
            <ac:picMk id="4" creationId="{8DE75422-2B5B-415F-85EC-6DB2A2D1BCD2}"/>
          </ac:picMkLst>
        </pc:picChg>
        <pc:picChg chg="add del mod">
          <ac:chgData name="FRANCESCO MAROTTA" userId="50b1f44e-da55-48a5-9914-d08105d30600" providerId="ADAL" clId="{F7E8097C-99B7-400F-8CD0-314B3CC13173}" dt="2022-03-29T17:40:40.361" v="1108" actId="478"/>
          <ac:picMkLst>
            <pc:docMk/>
            <pc:sldMk cId="4292117755" sldId="276"/>
            <ac:picMk id="10" creationId="{FF52F3CF-FEC0-4BD0-B38D-99D20AECF54A}"/>
          </ac:picMkLst>
        </pc:picChg>
        <pc:picChg chg="add mod">
          <ac:chgData name="FRANCESCO MAROTTA" userId="50b1f44e-da55-48a5-9914-d08105d30600" providerId="ADAL" clId="{F7E8097C-99B7-400F-8CD0-314B3CC13173}" dt="2022-03-29T17:44:52.348" v="1144" actId="1076"/>
          <ac:picMkLst>
            <pc:docMk/>
            <pc:sldMk cId="4292117755" sldId="276"/>
            <ac:picMk id="22" creationId="{58AA08A2-3604-411A-BB47-719FD847F9FC}"/>
          </ac:picMkLst>
        </pc:picChg>
        <pc:cxnChg chg="del">
          <ac:chgData name="FRANCESCO MAROTTA" userId="50b1f44e-da55-48a5-9914-d08105d30600" providerId="ADAL" clId="{F7E8097C-99B7-400F-8CD0-314B3CC13173}" dt="2022-03-29T17:28:57.691" v="1073" actId="478"/>
          <ac:cxnSpMkLst>
            <pc:docMk/>
            <pc:sldMk cId="4292117755" sldId="276"/>
            <ac:cxnSpMk id="5" creationId="{47013C8A-D092-4A9C-A395-88D188ECA2E0}"/>
          </ac:cxnSpMkLst>
        </pc:cxnChg>
        <pc:cxnChg chg="del">
          <ac:chgData name="FRANCESCO MAROTTA" userId="50b1f44e-da55-48a5-9914-d08105d30600" providerId="ADAL" clId="{F7E8097C-99B7-400F-8CD0-314B3CC13173}" dt="2022-03-29T17:28:59.189" v="1074" actId="478"/>
          <ac:cxnSpMkLst>
            <pc:docMk/>
            <pc:sldMk cId="4292117755" sldId="276"/>
            <ac:cxnSpMk id="8" creationId="{7CB99A4D-652A-4A75-9564-56C2FA26DED9}"/>
          </ac:cxnSpMkLst>
        </pc:cxnChg>
        <pc:cxnChg chg="del">
          <ac:chgData name="FRANCESCO MAROTTA" userId="50b1f44e-da55-48a5-9914-d08105d30600" providerId="ADAL" clId="{F7E8097C-99B7-400F-8CD0-314B3CC13173}" dt="2022-03-29T17:28:57.691" v="1073" actId="478"/>
          <ac:cxnSpMkLst>
            <pc:docMk/>
            <pc:sldMk cId="4292117755" sldId="276"/>
            <ac:cxnSpMk id="11" creationId="{9C15AD0D-140F-4595-9C59-E39629F411A4}"/>
          </ac:cxnSpMkLst>
        </pc:cxnChg>
        <pc:cxnChg chg="del">
          <ac:chgData name="FRANCESCO MAROTTA" userId="50b1f44e-da55-48a5-9914-d08105d30600" providerId="ADAL" clId="{F7E8097C-99B7-400F-8CD0-314B3CC13173}" dt="2022-03-29T17:29:00.831" v="1075" actId="478"/>
          <ac:cxnSpMkLst>
            <pc:docMk/>
            <pc:sldMk cId="4292117755" sldId="276"/>
            <ac:cxnSpMk id="14" creationId="{2AC01A99-7E5F-4F2B-9B7D-3C3834049ED9}"/>
          </ac:cxnSpMkLst>
        </pc:cxnChg>
        <pc:cxnChg chg="add del">
          <ac:chgData name="FRANCESCO MAROTTA" userId="50b1f44e-da55-48a5-9914-d08105d30600" providerId="ADAL" clId="{F7E8097C-99B7-400F-8CD0-314B3CC13173}" dt="2022-03-29T17:31:13.443" v="1085" actId="11529"/>
          <ac:cxnSpMkLst>
            <pc:docMk/>
            <pc:sldMk cId="4292117755" sldId="276"/>
            <ac:cxnSpMk id="17" creationId="{3FDF00D4-4DC1-435B-B6B6-B0028B141C0C}"/>
          </ac:cxnSpMkLst>
        </pc:cxnChg>
        <pc:cxnChg chg="add mod ord">
          <ac:chgData name="FRANCESCO MAROTTA" userId="50b1f44e-da55-48a5-9914-d08105d30600" providerId="ADAL" clId="{F7E8097C-99B7-400F-8CD0-314B3CC13173}" dt="2022-03-29T17:41:40.916" v="1120" actId="1076"/>
          <ac:cxnSpMkLst>
            <pc:docMk/>
            <pc:sldMk cId="4292117755" sldId="276"/>
            <ac:cxnSpMk id="19" creationId="{44EA937A-D52B-4B3F-A627-8C092A3D400E}"/>
          </ac:cxnSpMkLst>
        </pc:cxnChg>
        <pc:cxnChg chg="add mod">
          <ac:chgData name="FRANCESCO MAROTTA" userId="50b1f44e-da55-48a5-9914-d08105d30600" providerId="ADAL" clId="{F7E8097C-99B7-400F-8CD0-314B3CC13173}" dt="2022-03-29T17:44:45.812" v="1142" actId="14100"/>
          <ac:cxnSpMkLst>
            <pc:docMk/>
            <pc:sldMk cId="4292117755" sldId="276"/>
            <ac:cxnSpMk id="26" creationId="{D3179570-4DEB-45CC-B9F9-8F00C050A0F6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0997" y="1607809"/>
            <a:ext cx="9236026" cy="2876680"/>
          </a:xfrm>
        </p:spPr>
        <p:txBody>
          <a:bodyPr anchor="b">
            <a:normAutofit/>
          </a:bodyPr>
          <a:lstStyle/>
          <a:p>
            <a:pPr algn="l"/>
            <a:r>
              <a:rPr lang="it-IT" sz="66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7499" y="4810308"/>
            <a:ext cx="9003022" cy="1076551"/>
          </a:xfrm>
        </p:spPr>
        <p:txBody>
          <a:bodyPr>
            <a:noAutofit/>
          </a:bodyPr>
          <a:lstStyle/>
          <a:p>
            <a:pPr algn="l"/>
            <a:r>
              <a:rPr lang="it-IT" sz="3600" b="1" dirty="0"/>
              <a:t>Francesco Marotta</a:t>
            </a:r>
          </a:p>
          <a:p>
            <a:pPr algn="l"/>
            <a:r>
              <a:rPr lang="it-IT" b="1" dirty="0"/>
              <a:t>1000001522</a:t>
            </a:r>
          </a:p>
          <a:p>
            <a:pPr algn="l"/>
            <a:r>
              <a:rPr lang="it-IT" sz="1800" dirty="0"/>
              <a:t>29/03/22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Navbar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(HTML)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7B2025B-400D-4091-9F75-8F9D5E098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102" y="2133196"/>
            <a:ext cx="6115795" cy="414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49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Navbar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(CSS)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E876550-475C-447C-8AA4-A20E096AC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5" y="2522079"/>
            <a:ext cx="3105025" cy="313445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9971B4D-C04F-47B2-B4F9-279DB5BC4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480" y="2522079"/>
            <a:ext cx="3469032" cy="313445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14B59BE-9842-4CE5-836A-FF1A1A293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9733" y="2522079"/>
            <a:ext cx="3469032" cy="31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21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9C02875-D457-4487-AAF9-C9DA51EED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47951" y="0"/>
            <a:ext cx="48999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808" y="585216"/>
            <a:ext cx="3364992" cy="37398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Sezione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Contenuti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4EB5A2-D13F-4E67-8643-69BD38D19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12" y="0"/>
            <a:ext cx="4210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55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Sezione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Contenuti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58AA08A2-3604-411A-BB47-719FD847F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4" y="2196629"/>
            <a:ext cx="8915400" cy="4629422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4EA937A-D52B-4B3F-A627-8C092A3D400E}"/>
              </a:ext>
            </a:extLst>
          </p:cNvPr>
          <p:cNvCxnSpPr/>
          <p:nvPr/>
        </p:nvCxnSpPr>
        <p:spPr>
          <a:xfrm>
            <a:off x="1514474" y="6744093"/>
            <a:ext cx="43338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DC54DFE-7730-46C6-995D-A5E9D4BA931E}"/>
              </a:ext>
            </a:extLst>
          </p:cNvPr>
          <p:cNvSpPr txBox="1"/>
          <p:nvPr/>
        </p:nvSpPr>
        <p:spPr>
          <a:xfrm>
            <a:off x="2466974" y="6456719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92D050"/>
                </a:solidFill>
              </a:rPr>
              <a:t>50%-10px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C874939-58CD-410F-9679-473C52395133}"/>
              </a:ext>
            </a:extLst>
          </p:cNvPr>
          <p:cNvSpPr txBox="1"/>
          <p:nvPr/>
        </p:nvSpPr>
        <p:spPr>
          <a:xfrm>
            <a:off x="7496175" y="3457575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>
                <a:solidFill>
                  <a:srgbClr val="92D050"/>
                </a:solidFill>
              </a:rPr>
              <a:t>5px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D3179570-4DEB-45CC-B9F9-8F00C050A0F6}"/>
              </a:ext>
            </a:extLst>
          </p:cNvPr>
          <p:cNvCxnSpPr>
            <a:cxnSpLocks/>
          </p:cNvCxnSpPr>
          <p:nvPr/>
        </p:nvCxnSpPr>
        <p:spPr>
          <a:xfrm>
            <a:off x="7496175" y="3544416"/>
            <a:ext cx="0" cy="57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11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9C02875-D457-4487-AAF9-C9DA51EED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47951" y="0"/>
            <a:ext cx="48999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808" y="585216"/>
            <a:ext cx="2994152" cy="37398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Sezione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Contenuti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(HTML)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55D3582-B4C1-4B1C-B721-824F39620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49" y="744938"/>
            <a:ext cx="6195539" cy="536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7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Sezione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Contenuti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(CSS)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E9E09F8-9BDD-4B6A-9ECD-76C3BF71E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3" y="2114714"/>
            <a:ext cx="2616334" cy="397530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545E9A0-FD46-4EC4-824B-34394920F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808" y="2114714"/>
            <a:ext cx="3143412" cy="280684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50658FE-DE70-4B1C-994A-ED108CE62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575" y="2114715"/>
            <a:ext cx="2617617" cy="280684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0855A4C-E23E-473E-A5BB-67BE967D0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7842" y="2114713"/>
            <a:ext cx="1914557" cy="432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43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Footer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7E63BB-4F4A-4978-972E-75B3CF45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3" y="2032000"/>
            <a:ext cx="12033250" cy="9652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10D0808-EDB3-4E40-B475-4CACD1F4A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57" y="3979565"/>
            <a:ext cx="5832711" cy="96519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F4935B8-72D4-47B5-A9DD-1843A5605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581" y="3114136"/>
            <a:ext cx="2982019" cy="3661257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BA8EF2A9-949C-42DB-970E-AB0B842DBC9C}"/>
              </a:ext>
            </a:extLst>
          </p:cNvPr>
          <p:cNvCxnSpPr/>
          <p:nvPr/>
        </p:nvCxnSpPr>
        <p:spPr>
          <a:xfrm>
            <a:off x="2752436" y="2032000"/>
            <a:ext cx="0" cy="965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7F6DA2-1B48-44CA-A4BB-066547756164}"/>
              </a:ext>
            </a:extLst>
          </p:cNvPr>
          <p:cNvSpPr txBox="1"/>
          <p:nvPr/>
        </p:nvSpPr>
        <p:spPr>
          <a:xfrm rot="16200000">
            <a:off x="2235199" y="2287890"/>
            <a:ext cx="84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100px</a:t>
            </a:r>
          </a:p>
        </p:txBody>
      </p:sp>
    </p:spTree>
    <p:extLst>
      <p:ext uri="{BB962C8B-B14F-4D97-AF65-F5344CB8AC3E}">
        <p14:creationId xmlns:p14="http://schemas.microsoft.com/office/powerpoint/2010/main" val="232093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4616849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it-IT" dirty="0"/>
              <a:t>Ho realizzato l’home page di una agenzia </a:t>
            </a:r>
            <a:r>
              <a:rPr lang="it-IT"/>
              <a:t>di viaggi, </a:t>
            </a:r>
            <a:r>
              <a:rPr lang="it-IT" dirty="0"/>
              <a:t>vi sono:</a:t>
            </a:r>
          </a:p>
          <a:p>
            <a:pPr lvl="1"/>
            <a:r>
              <a:rPr lang="it-IT" dirty="0"/>
              <a:t>Un </a:t>
            </a:r>
            <a:r>
              <a:rPr lang="it-IT" dirty="0" err="1"/>
              <a:t>header</a:t>
            </a:r>
            <a:r>
              <a:rPr lang="it-IT" dirty="0"/>
              <a:t> con un immagine di sfondo, un titolo principale e un pulsante</a:t>
            </a:r>
          </a:p>
          <a:p>
            <a:pPr lvl="1"/>
            <a:r>
              <a:rPr lang="it-IT" dirty="0"/>
              <a:t>Un menù di navigazione con logo e alcuni link utili</a:t>
            </a:r>
          </a:p>
          <a:p>
            <a:pPr lvl="1"/>
            <a:r>
              <a:rPr lang="it-IT" dirty="0"/>
              <a:t>Una sezione dei contenuti divisa in una introduzione testuale e 4 sezioni orizzontali</a:t>
            </a:r>
          </a:p>
          <a:p>
            <a:pPr lvl="1"/>
            <a:r>
              <a:rPr lang="it-IT" dirty="0"/>
              <a:t>Ogni sezione orizzontale è divisa in due, da un lato un’immagine rappresentativa e dall’altro titolo, descrizione, prezzo e un link</a:t>
            </a:r>
          </a:p>
          <a:p>
            <a:pPr lvl="1"/>
            <a:r>
              <a:rPr lang="it-IT" dirty="0"/>
              <a:t>Un </a:t>
            </a:r>
            <a:r>
              <a:rPr lang="it-IT" dirty="0" err="1"/>
              <a:t>footer</a:t>
            </a:r>
            <a:r>
              <a:rPr lang="it-IT" dirty="0"/>
              <a:t> con i miei dati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30" y="1256145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Layout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complessivo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HTML+CSS</a:t>
            </a:r>
            <a:b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(PC </a:t>
            </a:r>
            <a:r>
              <a:rPr lang="en-US" sz="5400" dirty="0">
                <a:solidFill>
                  <a:schemeClr val="bg1"/>
                </a:solidFill>
              </a:rPr>
              <a:t>14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’’)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1F2DE4F-9DAA-40B9-8E48-96B34D66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930" y="0"/>
            <a:ext cx="3333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30" y="1256145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Layout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complessivo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HTML+CSS</a:t>
            </a:r>
            <a:b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(PC 27’’)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842264A-2326-4114-829D-F85A976EA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961" y="0"/>
            <a:ext cx="3793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30" y="1256145"/>
            <a:ext cx="3771009" cy="37407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Layout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complessivo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HTML+CSS</a:t>
            </a:r>
            <a:b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(Smartphone)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3288EC6-0475-42AF-958A-58B6CDE8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05" y="0"/>
            <a:ext cx="1590815" cy="6858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C2C6B0C-4082-45F4-9A4C-557DA2824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553" y="0"/>
            <a:ext cx="2141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5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Header</a:t>
            </a:r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DB739844-6CEF-4357-A4C7-C241DC8C0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85" y="2139351"/>
            <a:ext cx="8815229" cy="4165196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1FCACF1A-FF9E-4CE6-9FA0-720F80CB8DC3}"/>
              </a:ext>
            </a:extLst>
          </p:cNvPr>
          <p:cNvCxnSpPr/>
          <p:nvPr/>
        </p:nvCxnSpPr>
        <p:spPr>
          <a:xfrm>
            <a:off x="1341120" y="2844800"/>
            <a:ext cx="0" cy="34597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9AF6998-8253-42EC-89D3-8967630503CC}"/>
              </a:ext>
            </a:extLst>
          </p:cNvPr>
          <p:cNvSpPr txBox="1"/>
          <p:nvPr/>
        </p:nvSpPr>
        <p:spPr>
          <a:xfrm rot="16200000">
            <a:off x="724657" y="4191469"/>
            <a:ext cx="863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500 px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2816F0B-9BF3-42DB-8E95-1C242FFCE280}"/>
              </a:ext>
            </a:extLst>
          </p:cNvPr>
          <p:cNvCxnSpPr/>
          <p:nvPr/>
        </p:nvCxnSpPr>
        <p:spPr>
          <a:xfrm>
            <a:off x="6013828" y="4855779"/>
            <a:ext cx="0" cy="16338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2D4419EF-6C75-475A-9B12-5132364E05CA}"/>
              </a:ext>
            </a:extLst>
          </p:cNvPr>
          <p:cNvCxnSpPr/>
          <p:nvPr/>
        </p:nvCxnSpPr>
        <p:spPr>
          <a:xfrm>
            <a:off x="6710377" y="5019167"/>
            <a:ext cx="14332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6622C0-251C-4F6C-89F7-0EA0DCB7AEDE}"/>
              </a:ext>
            </a:extLst>
          </p:cNvPr>
          <p:cNvSpPr txBox="1"/>
          <p:nvPr/>
        </p:nvSpPr>
        <p:spPr>
          <a:xfrm>
            <a:off x="5945034" y="4837445"/>
            <a:ext cx="3783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/>
              <a:t>10 px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CB32CF-90D8-49E5-87C3-974A30A07E75}"/>
              </a:ext>
            </a:extLst>
          </p:cNvPr>
          <p:cNvSpPr txBox="1"/>
          <p:nvPr/>
        </p:nvSpPr>
        <p:spPr>
          <a:xfrm>
            <a:off x="6613396" y="4855779"/>
            <a:ext cx="3783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/>
              <a:t>15 px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FC62E170-BE6B-453A-AD43-FC5EAB459F57}"/>
              </a:ext>
            </a:extLst>
          </p:cNvPr>
          <p:cNvCxnSpPr/>
          <p:nvPr/>
        </p:nvCxnSpPr>
        <p:spPr>
          <a:xfrm>
            <a:off x="3627120" y="2844800"/>
            <a:ext cx="0" cy="4673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DD3131-2E99-4B3C-B206-31F9C87AEBD4}"/>
              </a:ext>
            </a:extLst>
          </p:cNvPr>
          <p:cNvSpPr txBox="1"/>
          <p:nvPr/>
        </p:nvSpPr>
        <p:spPr>
          <a:xfrm rot="16200000">
            <a:off x="3493244" y="2924591"/>
            <a:ext cx="575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15 %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Header(HTML)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CCEB1D1-44EF-47B9-899A-DC08E07D1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293" y="2139351"/>
            <a:ext cx="7785413" cy="41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90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Header(CSS)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68F59F-95F9-46A2-BCB2-CBFE3BC9E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16" y="2206152"/>
            <a:ext cx="3391074" cy="382924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28BF90E-4E69-408E-9495-2B530FE89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522" y="2206152"/>
            <a:ext cx="3197327" cy="382924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933F827-1BAB-4A35-A9FC-20B62B283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181" y="2206152"/>
            <a:ext cx="4061018" cy="382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26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</a:rPr>
              <a:t>Menù</a:t>
            </a:r>
            <a:r>
              <a:rPr lang="en-US" sz="5400" dirty="0">
                <a:solidFill>
                  <a:schemeClr val="bg1"/>
                </a:solidFill>
              </a:rPr>
              <a:t> di </a:t>
            </a:r>
            <a:r>
              <a:rPr lang="en-US" sz="5400" dirty="0" err="1">
                <a:solidFill>
                  <a:schemeClr val="bg1"/>
                </a:solidFill>
              </a:rPr>
              <a:t>navigazione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DE75422-2B5B-415F-85EC-6DB2A2D1B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850"/>
            <a:ext cx="12192000" cy="1892300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7013C8A-D092-4A9C-A395-88D188ECA2E0}"/>
              </a:ext>
            </a:extLst>
          </p:cNvPr>
          <p:cNvCxnSpPr/>
          <p:nvPr/>
        </p:nvCxnSpPr>
        <p:spPr>
          <a:xfrm>
            <a:off x="3718560" y="2482850"/>
            <a:ext cx="0" cy="7785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5D8C4D-60F2-4B5F-BCF0-EE70434D113D}"/>
              </a:ext>
            </a:extLst>
          </p:cNvPr>
          <p:cNvSpPr txBox="1"/>
          <p:nvPr/>
        </p:nvSpPr>
        <p:spPr>
          <a:xfrm rot="16200000">
            <a:off x="3404172" y="2733604"/>
            <a:ext cx="905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FFFF00"/>
                </a:solidFill>
              </a:rPr>
              <a:t>15%=75px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CB99A4D-652A-4A75-9564-56C2FA26DED9}"/>
              </a:ext>
            </a:extLst>
          </p:cNvPr>
          <p:cNvCxnSpPr/>
          <p:nvPr/>
        </p:nvCxnSpPr>
        <p:spPr>
          <a:xfrm>
            <a:off x="0" y="3261360"/>
            <a:ext cx="14122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6AFCAE5-C231-418F-A2D2-B5E00E1F5CDE}"/>
              </a:ext>
            </a:extLst>
          </p:cNvPr>
          <p:cNvSpPr txBox="1"/>
          <p:nvPr/>
        </p:nvSpPr>
        <p:spPr>
          <a:xfrm>
            <a:off x="391159" y="3227308"/>
            <a:ext cx="89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20 %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C15AD0D-140F-4595-9C59-E39629F411A4}"/>
              </a:ext>
            </a:extLst>
          </p:cNvPr>
          <p:cNvCxnSpPr/>
          <p:nvPr/>
        </p:nvCxnSpPr>
        <p:spPr>
          <a:xfrm>
            <a:off x="1554480" y="2482849"/>
            <a:ext cx="0" cy="7785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1926592-D4ED-4437-A68B-1BE730179247}"/>
              </a:ext>
            </a:extLst>
          </p:cNvPr>
          <p:cNvSpPr txBox="1"/>
          <p:nvPr/>
        </p:nvSpPr>
        <p:spPr>
          <a:xfrm rot="16200000">
            <a:off x="1306996" y="2612875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20 %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AC01A99-7E5F-4F2B-9B7D-3C3834049ED9}"/>
              </a:ext>
            </a:extLst>
          </p:cNvPr>
          <p:cNvCxnSpPr>
            <a:cxnSpLocks/>
          </p:cNvCxnSpPr>
          <p:nvPr/>
        </p:nvCxnSpPr>
        <p:spPr>
          <a:xfrm flipH="1">
            <a:off x="10315467" y="2997680"/>
            <a:ext cx="37266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7B09AD7-5882-42AB-ADB8-6EFDD8AC18B0}"/>
              </a:ext>
            </a:extLst>
          </p:cNvPr>
          <p:cNvSpPr txBox="1"/>
          <p:nvPr/>
        </p:nvSpPr>
        <p:spPr>
          <a:xfrm>
            <a:off x="10216230" y="2997680"/>
            <a:ext cx="894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FFF00"/>
                </a:solidFill>
              </a:rPr>
              <a:t>30 px</a:t>
            </a:r>
          </a:p>
        </p:txBody>
      </p:sp>
    </p:spTree>
    <p:extLst>
      <p:ext uri="{BB962C8B-B14F-4D97-AF65-F5344CB8AC3E}">
        <p14:creationId xmlns:p14="http://schemas.microsoft.com/office/powerpoint/2010/main" val="1387402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173</Words>
  <Application>Microsoft Office PowerPoint</Application>
  <PresentationFormat>Widescreen</PresentationFormat>
  <Paragraphs>36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 (PC 14’’)</vt:lpstr>
      <vt:lpstr>Layout complessivo HTML+CSS (PC 27’’)</vt:lpstr>
      <vt:lpstr>Layout complessivo HTML+CSS (Smartphone)</vt:lpstr>
      <vt:lpstr>Header</vt:lpstr>
      <vt:lpstr>Header(HTML)</vt:lpstr>
      <vt:lpstr>Header(CSS)</vt:lpstr>
      <vt:lpstr>Menù di navigazione</vt:lpstr>
      <vt:lpstr>Navbar(HTML)</vt:lpstr>
      <vt:lpstr>Navbar(CSS)</vt:lpstr>
      <vt:lpstr>Sezione Contenuti</vt:lpstr>
      <vt:lpstr>Sezione Contenuti</vt:lpstr>
      <vt:lpstr>Sezione Contenuti(HTML)</vt:lpstr>
      <vt:lpstr>Sezione Contenuti(CSS)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FRANCESCO MAROTTA</cp:lastModifiedBy>
  <cp:revision>2</cp:revision>
  <dcterms:created xsi:type="dcterms:W3CDTF">2021-03-24T16:57:46Z</dcterms:created>
  <dcterms:modified xsi:type="dcterms:W3CDTF">2022-03-29T17:47:33Z</dcterms:modified>
</cp:coreProperties>
</file>